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869" r:id="rId2"/>
    <p:sldMasterId id="2147483893" r:id="rId3"/>
    <p:sldMasterId id="2147483905" r:id="rId4"/>
    <p:sldMasterId id="2147483917" r:id="rId5"/>
    <p:sldMasterId id="2147483929" r:id="rId6"/>
    <p:sldMasterId id="2147483947" r:id="rId7"/>
    <p:sldMasterId id="2147483965" r:id="rId8"/>
    <p:sldMasterId id="2147483983" r:id="rId9"/>
  </p:sldMasterIdLst>
  <p:sldIdLst>
    <p:sldId id="256" r:id="rId10"/>
    <p:sldId id="257" r:id="rId11"/>
    <p:sldId id="258" r:id="rId12"/>
    <p:sldId id="266" r:id="rId13"/>
    <p:sldId id="276" r:id="rId14"/>
    <p:sldId id="267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1" r:id="rId25"/>
    <p:sldId id="268" r:id="rId26"/>
    <p:sldId id="286" r:id="rId27"/>
    <p:sldId id="275" r:id="rId28"/>
    <p:sldId id="285" r:id="rId29"/>
    <p:sldId id="274" r:id="rId30"/>
    <p:sldId id="282" r:id="rId31"/>
    <p:sldId id="284" r:id="rId32"/>
    <p:sldId id="259" r:id="rId33"/>
    <p:sldId id="283" r:id="rId34"/>
    <p:sldId id="261" r:id="rId35"/>
    <p:sldId id="262" r:id="rId36"/>
    <p:sldId id="263" r:id="rId37"/>
    <p:sldId id="264" r:id="rId38"/>
    <p:sldId id="265" r:id="rId39"/>
    <p:sldId id="288" r:id="rId40"/>
    <p:sldId id="28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2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760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4678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992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512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307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87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055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394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9978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44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5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808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95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5315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596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225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9864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6397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026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385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0767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27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2961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437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86198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9193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897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4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746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21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627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78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9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3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708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28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52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0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010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560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155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214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57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73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2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91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9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819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54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11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67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846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760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9696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458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05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2101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76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16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328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55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7981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09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1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531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0050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04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34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48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723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118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2264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615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362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941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01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812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594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6187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7471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606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040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157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008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4335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684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5216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27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5644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576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206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685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8387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1857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738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473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04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575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3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238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313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4481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8036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172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574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678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68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3723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7467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3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334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62629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17986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2814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5426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44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298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3390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0201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0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1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9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98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935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219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46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35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4DB690-CD9F-4750-A5BC-7ADF4B835793}" type="datetimeFigureOut">
              <a:rPr lang="zh-CN" altLang="en-US" smtClean="0"/>
              <a:t>2014/11/5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3DEE1E-E356-446A-B182-842CCD2DBEA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2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" Target="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4.jpg"/><Relationship Id="rId3" Type="http://schemas.openxmlformats.org/officeDocument/2006/relationships/image" Target="../media/image19.jpeg"/><Relationship Id="rId7" Type="http://schemas.openxmlformats.org/officeDocument/2006/relationships/image" Target="../media/image21.jpg"/><Relationship Id="rId12" Type="http://schemas.openxmlformats.org/officeDocument/2006/relationships/slide" Target="slide2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30.xml"/><Relationship Id="rId6" Type="http://schemas.openxmlformats.org/officeDocument/2006/relationships/slide" Target="slide30.xml"/><Relationship Id="rId11" Type="http://schemas.openxmlformats.org/officeDocument/2006/relationships/image" Target="../media/image23.jpg"/><Relationship Id="rId5" Type="http://schemas.openxmlformats.org/officeDocument/2006/relationships/image" Target="../media/image20.jpg"/><Relationship Id="rId10" Type="http://schemas.openxmlformats.org/officeDocument/2006/relationships/slide" Target="slide29.xml"/><Relationship Id="rId4" Type="http://schemas.openxmlformats.org/officeDocument/2006/relationships/slide" Target="slide24.xml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6571" y="1752599"/>
            <a:ext cx="36140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Unit</a:t>
            </a:r>
            <a:r>
              <a:rPr lang="zh-CN" altLang="en-US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en-US" altLang="zh-CN" sz="9600" b="1" cap="none" spc="0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064" y="3842659"/>
            <a:ext cx="5178621" cy="957942"/>
          </a:xfrm>
          <a:prstGeom prst="rect">
            <a:avLst/>
          </a:prstGeom>
        </p:spPr>
      </p:pic>
      <p:pic>
        <p:nvPicPr>
          <p:cNvPr id="2" name="老男孩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9953" y="19108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965" y="2719487"/>
            <a:ext cx="58374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 It describes four skilled ninja turtles' inspired </a:t>
            </a:r>
            <a:r>
              <a:rPr lang="en-US" altLang="zh-CN" sz="4000" dirty="0" err="1"/>
              <a:t>stories.But</a:t>
            </a:r>
            <a:r>
              <a:rPr lang="en-US" altLang="zh-CN" sz="4000" dirty="0"/>
              <a:t> when we treat it </a:t>
            </a:r>
            <a:r>
              <a:rPr lang="en-US" altLang="zh-CN" sz="4000" dirty="0" err="1"/>
              <a:t>serious,we</a:t>
            </a:r>
            <a:r>
              <a:rPr lang="en-US" altLang="zh-CN" sz="4000" dirty="0"/>
              <a:t> find that they are just four turtles...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19" y="2079586"/>
            <a:ext cx="4762500" cy="381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42258" y="428263"/>
            <a:ext cx="61114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Ninja turtle: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3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553691" y="4004841"/>
            <a:ext cx="238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Winnie the Pooh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514126" y="6268597"/>
            <a:ext cx="13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Astro Boy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69799" y="2321480"/>
            <a:ext cx="251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 Toy Story Series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24275" cy="2095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17" y="0"/>
            <a:ext cx="4961683" cy="37212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69" y="3078941"/>
            <a:ext cx="4227812" cy="31708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5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369" y="4189507"/>
            <a:ext cx="4304762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3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71058" y="2640763"/>
            <a:ext cx="74675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Some special toys and games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44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4411" y="671332"/>
            <a:ext cx="371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Special </a:t>
            </a:r>
            <a:r>
              <a:rPr lang="en-US" altLang="zh-CN" sz="3600" dirty="0"/>
              <a:t>ruler: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1559528" y="3023669"/>
            <a:ext cx="4062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It is a ruler which can change from one picture to </a:t>
            </a:r>
            <a:r>
              <a:rPr lang="en-US" altLang="zh-CN" sz="2800" dirty="0" err="1"/>
              <a:t>anothor</a:t>
            </a:r>
            <a:r>
              <a:rPr lang="en-US" altLang="zh-CN" sz="2800" dirty="0"/>
              <a:t> picture if you watch it at different angle.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28" y="1813523"/>
            <a:ext cx="3533333" cy="7142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23950" y="994497"/>
            <a:ext cx="35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</a:t>
            </a:r>
            <a:r>
              <a:rPr lang="en-US" altLang="zh-CN" sz="3600" dirty="0" smtClean="0"/>
              <a:t>igital </a:t>
            </a:r>
            <a:r>
              <a:rPr lang="en-US" altLang="zh-CN" sz="3600" dirty="0"/>
              <a:t>pet:</a:t>
            </a: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02" y="2416907"/>
            <a:ext cx="4127500" cy="304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43464" y="1659535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also call it electronic pet.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2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5"/>
            <a:ext cx="12192000" cy="6857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0699" y="960699"/>
            <a:ext cx="55211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</a:rPr>
              <a:t>H</a:t>
            </a:r>
            <a:r>
              <a:rPr lang="en-US" altLang="zh-CN" sz="6600" dirty="0" err="1" smtClean="0">
                <a:solidFill>
                  <a:schemeClr val="bg1"/>
                </a:solidFill>
              </a:rPr>
              <a:t>oodle</a:t>
            </a:r>
            <a:r>
              <a:rPr lang="zh-CN" altLang="en-US" sz="6600" dirty="0">
                <a:solidFill>
                  <a:schemeClr val="bg1"/>
                </a:solidFill>
              </a:rPr>
              <a:t>（弹珠</a:t>
            </a:r>
            <a:r>
              <a:rPr lang="en-US" altLang="zh-CN" sz="6600" dirty="0">
                <a:solidFill>
                  <a:schemeClr val="bg1"/>
                </a:solidFill>
              </a:rPr>
              <a:t>)</a:t>
            </a:r>
            <a:r>
              <a:rPr lang="zh-CN" altLang="en-US" sz="6600" dirty="0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98917" y="3935392"/>
            <a:ext cx="4768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It is popular in many people's  childhood in the countryside.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9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9675" y="879676"/>
            <a:ext cx="4456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Skipping</a:t>
            </a:r>
            <a:r>
              <a:rPr lang="en-US" altLang="zh-CN" sz="7200" dirty="0"/>
              <a:t>:</a:t>
            </a:r>
            <a:endParaRPr lang="zh-CN" altLang="en-US" sz="7200" dirty="0"/>
          </a:p>
        </p:txBody>
      </p:sp>
      <p:sp>
        <p:nvSpPr>
          <p:cNvPr id="5" name="文本框 4"/>
          <p:cNvSpPr txBox="1"/>
          <p:nvPr/>
        </p:nvSpPr>
        <p:spPr>
          <a:xfrm>
            <a:off x="4409955" y="3565003"/>
            <a:ext cx="6967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In my memory ,skipping is always the game designed for </a:t>
            </a:r>
            <a:r>
              <a:rPr lang="en-US" altLang="zh-CN" sz="3600" dirty="0" err="1"/>
              <a:t>girls,sometimes</a:t>
            </a:r>
            <a:r>
              <a:rPr lang="en-US" altLang="zh-CN" sz="3600" dirty="0"/>
              <a:t> there are also boys joining the </a:t>
            </a:r>
            <a:r>
              <a:rPr lang="en-US" altLang="zh-CN" sz="3600" dirty="0" err="1"/>
              <a:t>games,but</a:t>
            </a:r>
            <a:r>
              <a:rPr lang="en-US" altLang="zh-CN" sz="3600" dirty="0"/>
              <a:t> usually they </a:t>
            </a:r>
            <a:r>
              <a:rPr lang="en-US" altLang="zh-CN" sz="3600" dirty="0" smtClean="0"/>
              <a:t>just </a:t>
            </a:r>
            <a:r>
              <a:rPr lang="en-US" altLang="zh-CN" sz="3600" dirty="0"/>
              <a:t>stand still.</a:t>
            </a:r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" y="-14198"/>
            <a:ext cx="10334133" cy="68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/>
              <a:t>Hoop rolling:</a:t>
            </a:r>
            <a:endParaRPr lang="zh-CN" altLang="en-US" sz="6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16" y="2425515"/>
            <a:ext cx="4032620" cy="3578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97974" y="2639027"/>
            <a:ext cx="69139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Hoop rolling, also called hoop trundling, is both a sport and a child's game in which a large hoop is rolled along the ground, generally </a:t>
            </a:r>
          </a:p>
          <a:p>
            <a:r>
              <a:rPr lang="en-US" altLang="zh-CN" sz="3200" dirty="0"/>
              <a:t>by means of an implement wielded by the player. The aim of the game is to keep the hoop upright for long periods of time or to do various </a:t>
            </a:r>
            <a:r>
              <a:rPr lang="en-US" altLang="zh-CN" sz="3200" dirty="0" smtClean="0"/>
              <a:t>tricks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85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2356" y="672302"/>
            <a:ext cx="6236643" cy="1243584"/>
          </a:xfrm>
        </p:spPr>
        <p:txBody>
          <a:bodyPr>
            <a:normAutofit/>
          </a:bodyPr>
          <a:lstStyle/>
          <a:p>
            <a:r>
              <a:rPr lang="en-US" altLang="zh-CN" sz="8800" dirty="0" smtClean="0"/>
              <a:t>Part 2</a:t>
            </a:r>
            <a:endParaRPr lang="zh-CN" altLang="en-US" sz="8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66" y="3645457"/>
            <a:ext cx="9800286" cy="8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429" y="288925"/>
            <a:ext cx="11756571" cy="1325563"/>
          </a:xfrm>
        </p:spPr>
        <p:txBody>
          <a:bodyPr>
            <a:noAutofit/>
          </a:bodyPr>
          <a:lstStyle/>
          <a:p>
            <a:r>
              <a:rPr lang="en-US" altLang="zh-CN" sz="6000" dirty="0">
                <a:latin typeface="华文彩云" panose="02010800040101010101" pitchFamily="2" charset="-122"/>
                <a:ea typeface="华文彩云" panose="02010800040101010101" pitchFamily="2" charset="-122"/>
              </a:rPr>
              <a:t>The popularization of knowledge</a:t>
            </a:r>
            <a:endParaRPr lang="zh-CN" altLang="en-US" sz="6000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485" y="2046514"/>
            <a:ext cx="7391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As we all know, </a:t>
            </a:r>
            <a:r>
              <a:rPr lang="zh-CN" altLang="en-US" sz="4000" dirty="0" smtClean="0"/>
              <a:t>幼儿园 </a:t>
            </a:r>
            <a:r>
              <a:rPr lang="en-US" altLang="zh-CN" sz="4000" dirty="0" smtClean="0"/>
              <a:t>in English is kindergarten. But, what is the English name of</a:t>
            </a:r>
            <a:endParaRPr lang="zh-CN" altLang="en-US" sz="4000" dirty="0"/>
          </a:p>
        </p:txBody>
      </p:sp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120041" y="3847576"/>
            <a:ext cx="2373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小班？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5807327" y="4437235"/>
            <a:ext cx="1915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中二班？</a:t>
            </a:r>
            <a:endParaRPr lang="zh-CN" altLang="en-US" sz="4000" dirty="0"/>
          </a:p>
        </p:txBody>
      </p:sp>
      <p:sp>
        <p:nvSpPr>
          <p:cNvPr id="6" name="文本框 5">
            <a:hlinkClick r:id="rId3" action="ppaction://hlinksldjump"/>
          </p:cNvPr>
          <p:cNvSpPr txBox="1"/>
          <p:nvPr/>
        </p:nvSpPr>
        <p:spPr>
          <a:xfrm>
            <a:off x="7723212" y="5163071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&amp;</a:t>
            </a:r>
            <a:r>
              <a:rPr lang="zh-CN" altLang="en-US" sz="4000" dirty="0" smtClean="0"/>
              <a:t>大大班？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15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45893" y="2233913"/>
            <a:ext cx="943336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Story about a </a:t>
            </a:r>
            <a:r>
              <a:rPr lang="en-US" altLang="zh-CN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famous person ——Washington</a:t>
            </a:r>
            <a:endParaRPr lang="zh-CN" alt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718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2231" y="2506131"/>
            <a:ext cx="9601196" cy="1303867"/>
          </a:xfrm>
        </p:spPr>
        <p:txBody>
          <a:bodyPr>
            <a:noAutofit/>
          </a:bodyPr>
          <a:lstStyle/>
          <a:p>
            <a:r>
              <a:rPr lang="en-US" altLang="zh-CN" sz="8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Warming up game~~</a:t>
            </a:r>
            <a:endParaRPr lang="zh-CN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706587" y="2506130"/>
            <a:ext cx="4778825" cy="1303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Photo Wall</a:t>
            </a:r>
            <a:endParaRPr lang="zh-CN" altLang="en-US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10" y="0"/>
            <a:ext cx="555498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10" y="0"/>
            <a:ext cx="5554980" cy="68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9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2356" y="672302"/>
            <a:ext cx="6236643" cy="1243584"/>
          </a:xfrm>
        </p:spPr>
        <p:txBody>
          <a:bodyPr>
            <a:normAutofit/>
          </a:bodyPr>
          <a:lstStyle/>
          <a:p>
            <a:r>
              <a:rPr lang="en-US" altLang="zh-CN" sz="8800" dirty="0" smtClean="0"/>
              <a:t>Part 3</a:t>
            </a:r>
            <a:endParaRPr lang="zh-CN" altLang="en-US" sz="8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/>
        </p:nvSpPr>
        <p:spPr bwMode="auto">
          <a:xfrm>
            <a:off x="2510741" y="3722087"/>
            <a:ext cx="9456516" cy="52086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altLang="zh-CN" sz="3600" b="1" kern="10" spc="0" dirty="0" smtClean="0">
                <a:ln>
                  <a:noFill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My childlike heart will go on  </a:t>
            </a:r>
            <a:endParaRPr lang="zh-CN" altLang="en-US" sz="3600" b="1" kern="10" spc="0" dirty="0">
              <a:ln>
                <a:noFill/>
              </a:ln>
              <a:solidFill>
                <a:srgbClr val="336699"/>
              </a:solidFill>
              <a:effectLst>
                <a:outerShdw dist="45791" dir="2021404" algn="ctr" rotWithShape="0">
                  <a:srgbClr val="B2B2B2">
                    <a:alpha val="8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901" y="7702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solidFill>
                  <a:srgbClr val="FF0000"/>
                </a:solidFill>
              </a:rPr>
              <a:t>How time flies!</a:t>
            </a:r>
            <a:endParaRPr lang="zh-CN" altLang="en-US" sz="88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8430" y="2469704"/>
            <a:ext cx="2337399" cy="709230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brave  </a:t>
            </a:r>
            <a:endParaRPr lang="en-US" altLang="zh-CN" sz="4800" dirty="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033393" y="3254645"/>
            <a:ext cx="2681607" cy="67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/>
              <a:t>fearless</a:t>
            </a:r>
            <a:r>
              <a:rPr lang="en-US" altLang="zh-CN" sz="4800" dirty="0" smtClean="0"/>
              <a:t> 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304926" y="3904916"/>
            <a:ext cx="3037391" cy="67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/>
              <a:t>curiosity</a:t>
            </a:r>
            <a:r>
              <a:rPr lang="en-US" altLang="zh-CN" sz="4800" dirty="0" smtClean="0"/>
              <a:t> 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7695650" y="4591839"/>
            <a:ext cx="2423933" cy="672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/>
              <a:t>trust</a:t>
            </a:r>
            <a:r>
              <a:rPr lang="en-US" altLang="zh-CN" sz="4800" dirty="0" smtClean="0"/>
              <a:t> 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9485175" y="5020706"/>
            <a:ext cx="2337399" cy="709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 smtClean="0"/>
              <a:t>…  </a:t>
            </a:r>
          </a:p>
        </p:txBody>
      </p:sp>
    </p:spTree>
    <p:extLst>
      <p:ext uri="{BB962C8B-B14F-4D97-AF65-F5344CB8AC3E}">
        <p14:creationId xmlns:p14="http://schemas.microsoft.com/office/powerpoint/2010/main" val="35277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9909" y="2923792"/>
            <a:ext cx="6190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Thanks for watching!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9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03 -0.53473 L -0.48203 -0.5345 C -0.47826 -0.52963 -0.47422 -0.52454 -0.47044 -0.51899 L -0.45977 -0.50301 C -0.45794 -0.50047 -0.45638 -0.49746 -0.45443 -0.49514 C -0.45261 -0.49306 -0.45078 -0.49121 -0.44909 -0.48889 C -0.44909 -0.48866 -0.43568 -0.46899 -0.43294 -0.46505 C -0.42539 -0.45371 -0.42943 -0.4595 -0.42044 -0.44746 C -0.4181 -0.44445 -0.4155 -0.44167 -0.41328 -0.43797 C -0.40208 -0.41806 -0.41237 -0.43542 -0.39818 -0.41412 C -0.39544 -0.41019 -0.3931 -0.40556 -0.39024 -0.40139 C -0.38711 -0.397 -0.38346 -0.39329 -0.38034 -0.38889 C -0.37331 -0.37894 -0.36693 -0.36783 -0.35977 -0.35857 L -0.34011 -0.33334 L -0.33034 -0.32061 C -0.32734 -0.3169 -0.32448 -0.3132 -0.32136 -0.3095 L -0.3125 -0.29838 C -0.31055 -0.29561 -0.30846 -0.29237 -0.30638 -0.29028 C -0.30169 -0.28635 -0.29727 -0.28241 -0.29284 -0.27778 C -0.29076 -0.27524 -0.28867 -0.27223 -0.28672 -0.26968 C -0.28359 -0.26644 -0.28047 -0.26412 -0.27774 -0.26019 C -0.27539 -0.25741 -0.2737 -0.25348 -0.27136 -0.2507 C -0.26927 -0.24769 -0.26654 -0.24561 -0.26419 -0.24283 C -0.26211 -0.23982 -0.26042 -0.23612 -0.25807 -0.23334 C -0.25261 -0.22639 -0.24675 -0.22037 -0.24102 -0.21412 C -0.23841 -0.21135 -0.23542 -0.2095 -0.23294 -0.20625 C -0.22787 -0.19977 -0.21458 -0.18264 -0.21159 -0.18079 C -0.20886 -0.17917 -0.20599 -0.17825 -0.20352 -0.17616 C -0.19883 -0.172 -0.19466 -0.16644 -0.19011 -0.16181 C -0.18802 -0.15973 -0.1862 -0.15718 -0.18386 -0.15556 C -0.1819 -0.15394 -0.17956 -0.15278 -0.17774 -0.1507 C -0.1724 -0.14561 -0.16771 -0.13843 -0.1625 -0.13334 C -0.15703 -0.12801 -0.15156 -0.12292 -0.14649 -0.11737 C -0.14193 -0.1125 -0.13776 -0.10672 -0.13307 -0.10301 C -0.12682 -0.09838 -0.12591 -0.09792 -0.11953 -0.0919 C -0.11745 -0.09005 -0.1155 -0.08774 -0.11328 -0.08565 C -0.11159 -0.08403 -0.1099 -0.08264 -0.10794 -0.08079 C -0.10586 -0.07871 -0.10378 -0.07662 -0.10182 -0.07454 C -0.10013 -0.07292 -0.09805 -0.07153 -0.09649 -0.06968 C -0.09466 -0.06783 -0.0931 -0.06505 -0.09102 -0.06343 C -0.08412 -0.05718 -0.08763 -0.06343 -0.08125 -0.05695 C -0.07995 -0.05579 -0.07891 -0.05348 -0.07761 -0.05232 C -0.07695 -0.05139 -0.07578 -0.05139 -0.075 -0.0507 C -0.06875 -0.04514 -0.07617 -0.04931 -0.06875 -0.04584 C -0.06602 -0.0426 -0.06185 -0.0375 -0.05899 -0.03635 L -0.05443 -0.03473 C -0.04753 -0.02662 -0.0513 -0.02917 -0.04375 -0.02686 C -0.04297 -0.02639 -0.0418 -0.02593 -0.04115 -0.02524 C -0.04011 -0.02454 -0.03945 -0.02292 -0.03828 -0.02223 C -0.02695 -0.01366 -0.03399 -0.02061 -0.02318 -0.01412 L -0.01511 -0.0095 L -0.00977 -0.00625 C -0.00886 -0.00579 -0.00794 -0.0051 -0.00716 -0.00463 C -0.00586 -0.00417 -0.00469 -0.00371 -0.00365 -0.00301 C -0.00261 -0.00255 -0.00078 -0.00139 -0.00078 -0.00116 L -0.00078 -0.00139 L 1.04167E-6 4.44444E-6 " pathEditMode="relative" rAng="0" ptsTypes="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02" y="2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 smtClean="0">
                <a:latin typeface="+mj-lt"/>
              </a:rPr>
              <a:t>Hongkang</a:t>
            </a:r>
            <a:r>
              <a:rPr lang="en-US" altLang="zh-CN" sz="4400" dirty="0" smtClean="0">
                <a:latin typeface="+mj-lt"/>
              </a:rPr>
              <a:t> Hu</a:t>
            </a:r>
            <a:endParaRPr lang="zh-CN" altLang="en-US" sz="4400" dirty="0">
              <a:latin typeface="+mj-lt"/>
            </a:endParaRPr>
          </a:p>
        </p:txBody>
      </p:sp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177272" y="5861304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25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prstClr val="black"/>
                </a:solidFill>
                <a:latin typeface="Calibri Light" panose="020F0302020204030204"/>
              </a:rPr>
              <a:t>Bo Liu</a:t>
            </a:r>
            <a:endParaRPr lang="zh-CN" altLang="en-US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177272" y="5861304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45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 smtClean="0">
                <a:solidFill>
                  <a:prstClr val="black"/>
                </a:solidFill>
                <a:latin typeface="Calibri Light" panose="020F0302020204030204"/>
              </a:rPr>
              <a:t>Kimi</a:t>
            </a:r>
            <a:endParaRPr lang="zh-CN" altLang="en-US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79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21" y="0"/>
            <a:ext cx="4183379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406887" cy="686787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Kimi</a:t>
            </a:r>
            <a:r>
              <a:rPr lang="en-US" altLang="zh-CN" dirty="0">
                <a:solidFill>
                  <a:srgbClr val="FF0000"/>
                </a:solidFill>
              </a:rPr>
              <a:t>, born in </a:t>
            </a:r>
            <a:r>
              <a:rPr lang="en-US" altLang="zh-CN" dirty="0" smtClean="0">
                <a:solidFill>
                  <a:srgbClr val="FF0000"/>
                </a:solidFill>
              </a:rPr>
              <a:t>Taiwan, is the son of the famous actor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as well as singer, Jimmy Lin(</a:t>
            </a:r>
            <a:r>
              <a:rPr lang="zh-CN" altLang="en-US" dirty="0">
                <a:solidFill>
                  <a:srgbClr val="FF0000"/>
                </a:solidFill>
              </a:rPr>
              <a:t>林志颖</a:t>
            </a:r>
            <a:r>
              <a:rPr lang="en-US" altLang="zh-CN" dirty="0" smtClean="0">
                <a:solidFill>
                  <a:srgbClr val="FF0000"/>
                </a:solidFill>
              </a:rPr>
              <a:t>). </a:t>
            </a:r>
            <a:r>
              <a:rPr lang="en-US" altLang="zh-CN" dirty="0" err="1" smtClean="0">
                <a:solidFill>
                  <a:srgbClr val="FF0000"/>
                </a:solidFill>
              </a:rPr>
              <a:t>Kimi</a:t>
            </a:r>
            <a:r>
              <a:rPr lang="en-US" altLang="zh-CN" dirty="0" smtClean="0">
                <a:solidFill>
                  <a:srgbClr val="FF0000"/>
                </a:solidFill>
              </a:rPr>
              <a:t> became famous for his cute appearance and naught character after he took part in a </a:t>
            </a:r>
            <a:r>
              <a:rPr lang="en-US" altLang="zh-CN" dirty="0">
                <a:solidFill>
                  <a:srgbClr val="FF0000"/>
                </a:solidFill>
              </a:rPr>
              <a:t>TV show, Dad  Where  going </a:t>
            </a:r>
            <a:r>
              <a:rPr lang="en-US" altLang="zh-CN" dirty="0" smtClean="0">
                <a:solidFill>
                  <a:srgbClr val="FF0000"/>
                </a:solidFill>
              </a:rPr>
              <a:t>.     Now, he is happily studying in a kindergarten though he is well-known</a:t>
            </a:r>
            <a:r>
              <a:rPr lang="en-US" altLang="zh-CN" dirty="0" smtClean="0"/>
              <a:t>. </a:t>
            </a:r>
            <a:endParaRPr lang="en-US" altLang="zh-CN" dirty="0"/>
          </a:p>
        </p:txBody>
      </p:sp>
      <p:sp>
        <p:nvSpPr>
          <p:cNvPr id="4" name="文本框 3">
            <a:hlinkClick r:id="rId4" action="ppaction://hlinksldjump"/>
          </p:cNvPr>
          <p:cNvSpPr txBox="1"/>
          <p:nvPr/>
        </p:nvSpPr>
        <p:spPr>
          <a:xfrm>
            <a:off x="6096000" y="6332815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0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 smtClean="0">
                <a:solidFill>
                  <a:prstClr val="black"/>
                </a:solidFill>
                <a:latin typeface="Calibri Light" panose="020F0302020204030204"/>
              </a:rPr>
              <a:t>Yilong</a:t>
            </a:r>
            <a:r>
              <a:rPr lang="en-US" altLang="zh-CN" sz="4400" dirty="0" smtClean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4400" dirty="0" err="1" smtClean="0">
                <a:solidFill>
                  <a:prstClr val="black"/>
                </a:solidFill>
                <a:latin typeface="Calibri Light" panose="020F0302020204030204"/>
              </a:rPr>
              <a:t>Cai</a:t>
            </a:r>
            <a:endParaRPr lang="zh-CN" altLang="en-US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177272" y="5861304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</a:rPr>
              <a:t>ack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 smtClean="0">
                <a:solidFill>
                  <a:prstClr val="black"/>
                </a:solidFill>
                <a:latin typeface="Calibri Light" panose="020F0302020204030204"/>
              </a:rPr>
              <a:t>Yinshuang</a:t>
            </a:r>
            <a:r>
              <a:rPr lang="en-US" altLang="zh-CN" sz="4400" dirty="0" smtClean="0">
                <a:solidFill>
                  <a:prstClr val="black"/>
                </a:solidFill>
                <a:latin typeface="Calibri Light" panose="020F0302020204030204"/>
              </a:rPr>
              <a:t> Bai</a:t>
            </a:r>
            <a:endParaRPr lang="zh-CN" altLang="en-US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5089522" y="5883075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</a:rPr>
              <a:t>ack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89" y="0"/>
            <a:ext cx="4501273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72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82720" cy="2240280"/>
          </a:xfrm>
          <a:prstGeom prst="rect">
            <a:avLst/>
          </a:prstGeom>
        </p:spPr>
      </p:pic>
      <p:pic>
        <p:nvPicPr>
          <p:cNvPr id="6" name="图片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2" y="3114942"/>
            <a:ext cx="3966465" cy="2231136"/>
          </a:xfrm>
          <a:prstGeom prst="rect">
            <a:avLst/>
          </a:prstGeom>
        </p:spPr>
      </p:pic>
      <p:pic>
        <p:nvPicPr>
          <p:cNvPr id="7" name="图片 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91" y="3676417"/>
            <a:ext cx="3718143" cy="2789697"/>
          </a:xfrm>
          <a:prstGeom prst="rect">
            <a:avLst/>
          </a:prstGeom>
        </p:spPr>
      </p:pic>
      <p:pic>
        <p:nvPicPr>
          <p:cNvPr id="8" name="图片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501" y="19620"/>
            <a:ext cx="2699122" cy="4048683"/>
          </a:xfrm>
          <a:prstGeom prst="rect">
            <a:avLst/>
          </a:prstGeom>
        </p:spPr>
      </p:pic>
      <p:pic>
        <p:nvPicPr>
          <p:cNvPr id="3" name="图片 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07" y="119744"/>
            <a:ext cx="4716030" cy="3265713"/>
          </a:xfrm>
          <a:prstGeom prst="rect">
            <a:avLst/>
          </a:prstGeom>
        </p:spPr>
      </p:pic>
      <p:pic>
        <p:nvPicPr>
          <p:cNvPr id="2" name="图片 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30" y="4352766"/>
            <a:ext cx="3599955" cy="23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552" y="1645285"/>
            <a:ext cx="3989832" cy="1911731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This is …</a:t>
            </a:r>
            <a:endParaRPr lang="zh-CN" altLang="en-US" sz="6000" dirty="0"/>
          </a:p>
        </p:txBody>
      </p:sp>
      <p:sp>
        <p:nvSpPr>
          <p:cNvPr id="4" name="文本框 3"/>
          <p:cNvSpPr txBox="1"/>
          <p:nvPr/>
        </p:nvSpPr>
        <p:spPr>
          <a:xfrm>
            <a:off x="5742432" y="3995928"/>
            <a:ext cx="3968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 smtClean="0">
                <a:solidFill>
                  <a:prstClr val="black"/>
                </a:solidFill>
                <a:latin typeface="Calibri Light" panose="020F0302020204030204"/>
              </a:rPr>
              <a:t>Xiaojun</a:t>
            </a:r>
            <a:r>
              <a:rPr lang="en-US" altLang="zh-CN" sz="4400" dirty="0" smtClean="0">
                <a:solidFill>
                  <a:prstClr val="black"/>
                </a:solidFill>
                <a:latin typeface="Calibri Light" panose="020F0302020204030204"/>
              </a:rPr>
              <a:t> Wang</a:t>
            </a:r>
            <a:endParaRPr lang="zh-CN" altLang="en-US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177272" y="5861304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</a:rPr>
              <a:t>ack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221686" y="5954486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4719" y="1883602"/>
            <a:ext cx="798728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threePt" dir="t"/>
            </a:scene3d>
          </a:bodyPr>
          <a:lstStyle/>
          <a:p>
            <a:pPr algn="ctr"/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小班 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equal to 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the bottom class in a kindergarten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9485" y="3581401"/>
            <a:ext cx="7489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大班 </a:t>
            </a:r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== the highest class in a kindergarten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文本框 5">
            <a:hlinkClick r:id="rId2" action="ppaction://hlinksldjump"/>
          </p:cNvPr>
          <p:cNvSpPr txBox="1"/>
          <p:nvPr/>
        </p:nvSpPr>
        <p:spPr>
          <a:xfrm>
            <a:off x="10221686" y="5954486"/>
            <a:ext cx="174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Back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94821" y="1317172"/>
            <a:ext cx="577812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中二</a:t>
            </a:r>
            <a:r>
              <a:rPr lang="zh-CN" alt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班 </a:t>
            </a:r>
            <a:r>
              <a:rPr lang="en-US" altLang="zh-CN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= </a:t>
            </a:r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middle shift class 2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766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2356" y="672302"/>
            <a:ext cx="6236643" cy="1243584"/>
          </a:xfrm>
        </p:spPr>
        <p:txBody>
          <a:bodyPr>
            <a:normAutofit/>
          </a:bodyPr>
          <a:lstStyle/>
          <a:p>
            <a:r>
              <a:rPr lang="en-US" altLang="zh-CN" sz="8800" dirty="0" smtClean="0"/>
              <a:t>Part 1</a:t>
            </a:r>
            <a:endParaRPr lang="zh-CN" altLang="en-US" sz="8800" dirty="0"/>
          </a:p>
        </p:txBody>
      </p:sp>
      <p:sp>
        <p:nvSpPr>
          <p:cNvPr id="5" name="矩形 4"/>
          <p:cNvSpPr/>
          <p:nvPr/>
        </p:nvSpPr>
        <p:spPr>
          <a:xfrm>
            <a:off x="3516086" y="3189515"/>
            <a:ext cx="580208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entertainments</a:t>
            </a:r>
            <a:endParaRPr lang="zh-CN" altLang="en-US" sz="6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33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7658" y="2362201"/>
            <a:ext cx="813162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cartoon series</a:t>
            </a:r>
            <a:endParaRPr lang="zh-CN" alt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53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17" y="1690688"/>
            <a:ext cx="5498422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7750630" y="2264230"/>
            <a:ext cx="358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In the 1980s the series was one of the most popular animation in China.  It gave </a:t>
            </a:r>
            <a:r>
              <a:rPr lang="en-US" altLang="zh-CN" sz="2400"/>
              <a:t>us </a:t>
            </a:r>
            <a:r>
              <a:rPr lang="en-US" altLang="zh-CN" sz="2400" smtClean="0"/>
              <a:t>a </a:t>
            </a:r>
            <a:r>
              <a:rPr lang="en-US" altLang="zh-CN" sz="2400" dirty="0"/>
              <a:t>nice </a:t>
            </a:r>
            <a:r>
              <a:rPr lang="en-US" altLang="zh-CN" sz="2400" dirty="0" err="1"/>
              <a:t>childhood,I</a:t>
            </a:r>
            <a:r>
              <a:rPr lang="en-US" altLang="zh-CN" sz="2400" dirty="0"/>
              <a:t> am sure that there was a time when our idol was seven little guys but not a superman!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9069"/>
            <a:ext cx="7750630" cy="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" y="1"/>
            <a:ext cx="483638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95911" y="2302933"/>
            <a:ext cx="47977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This story revolves around a robotic cat named </a:t>
            </a:r>
            <a:r>
              <a:rPr lang="en-US" altLang="zh-CN" sz="2800" dirty="0" err="1"/>
              <a:t>Doraemon</a:t>
            </a:r>
            <a:r>
              <a:rPr lang="en-US" altLang="zh-CN" sz="2800" dirty="0"/>
              <a:t>, who travels back in time from the 22nd century to aid a pre-teen boy named </a:t>
            </a:r>
            <a:r>
              <a:rPr lang="en-US" altLang="zh-CN" sz="2800" dirty="0" err="1"/>
              <a:t>Nobita</a:t>
            </a:r>
            <a:r>
              <a:rPr lang="en-US" altLang="zh-CN" sz="2800" dirty="0"/>
              <a:t> </a:t>
            </a:r>
            <a:r>
              <a:rPr lang="en-US" altLang="zh-CN" sz="2800" dirty="0" err="1"/>
              <a:t>Nobi</a:t>
            </a:r>
            <a:r>
              <a:rPr lang="en-US" altLang="zh-CN" sz="2800" dirty="0"/>
              <a:t>.(</a:t>
            </a:r>
            <a:r>
              <a:rPr lang="zh-CN" altLang="en-US" sz="2800" dirty="0"/>
              <a:t>大雄</a:t>
            </a:r>
            <a:r>
              <a:rPr lang="en-US" altLang="zh-CN" sz="2800" dirty="0"/>
              <a:t>)</a:t>
            </a:r>
            <a:r>
              <a:rPr lang="en-US" altLang="zh-CN" sz="2800" dirty="0" err="1"/>
              <a:t>Doraemon's</a:t>
            </a:r>
            <a:r>
              <a:rPr lang="en-US" altLang="zh-CN" sz="2800" dirty="0"/>
              <a:t> dimension door arouses many kids' curiosity!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229207" y="541580"/>
            <a:ext cx="3219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Doraemon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6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Crayon Shin-</a:t>
            </a:r>
            <a:r>
              <a:rPr lang="en-US" altLang="zh-CN" b="1" dirty="0" err="1" smtClean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chan</a:t>
            </a:r>
            <a:r>
              <a:rPr lang="en-US" altLang="zh-CN" b="1" dirty="0" smtClean="0">
                <a:solidFill>
                  <a:srgbClr val="FF000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:</a:t>
            </a:r>
            <a:endParaRPr lang="zh-CN" altLang="en-US" b="1" dirty="0">
              <a:solidFill>
                <a:srgbClr val="FF000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17068" y="2354262"/>
            <a:ext cx="67846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3200" dirty="0"/>
              <a:t>It is a Japanese manga series which follows the adventures of the five-year-old boy and his parents, </a:t>
            </a:r>
            <a:r>
              <a:rPr lang="en-US" altLang="zh-CN" sz="3200" dirty="0" smtClean="0"/>
              <a:t> baby </a:t>
            </a:r>
            <a:r>
              <a:rPr lang="en-US" altLang="zh-CN" sz="3200" dirty="0"/>
              <a:t>sister, dog, 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neighbours</a:t>
            </a:r>
            <a:r>
              <a:rPr lang="en-US" altLang="zh-CN" sz="3200" dirty="0"/>
              <a:t>,</a:t>
            </a:r>
            <a:r>
              <a:rPr lang="en-US" altLang="zh-CN" sz="3200" dirty="0" smtClean="0"/>
              <a:t> and </a:t>
            </a:r>
            <a:r>
              <a:rPr lang="en-US" altLang="zh-CN" sz="3200" dirty="0" err="1"/>
              <a:t>friends.Maybe</a:t>
            </a:r>
            <a:r>
              <a:rPr lang="en-US" altLang="zh-CN" sz="3200" dirty="0"/>
              <a:t> some stories in this manga are </a:t>
            </a:r>
            <a:r>
              <a:rPr lang="en-US" altLang="zh-CN" sz="3200" dirty="0" smtClean="0"/>
              <a:t>ridiculous (</a:t>
            </a:r>
            <a:r>
              <a:rPr lang="en-US" altLang="zh-CN" sz="3200" dirty="0"/>
              <a:t>indeed all stories are ridiculous</a:t>
            </a:r>
            <a:r>
              <a:rPr lang="en-US" altLang="zh-CN" sz="3200" dirty="0" smtClean="0"/>
              <a:t>), but </a:t>
            </a:r>
            <a:r>
              <a:rPr lang="en-US" altLang="zh-CN" sz="3200" dirty="0"/>
              <a:t>it has just aroused our interest.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4262"/>
            <a:ext cx="5214761" cy="39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6919" y="607957"/>
            <a:ext cx="4395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Tom and Jerry: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3734" y="3257014"/>
            <a:ext cx="60282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 </a:t>
            </a:r>
            <a:r>
              <a:rPr lang="en-US" altLang="zh-CN" sz="3600" dirty="0"/>
              <a:t>Tom and Jerry is an American animated series of short films created in 1940.When I see this </a:t>
            </a:r>
            <a:r>
              <a:rPr lang="en-US" altLang="zh-CN" sz="3600" dirty="0" err="1"/>
              <a:t>film,I</a:t>
            </a:r>
            <a:r>
              <a:rPr lang="en-US" altLang="zh-CN" sz="3600" dirty="0"/>
              <a:t> always hope the poor Tom could eat Jerry one </a:t>
            </a:r>
            <a:r>
              <a:rPr lang="en-US" altLang="zh-CN" sz="3600" dirty="0" err="1"/>
              <a:t>day,but</a:t>
            </a:r>
            <a:r>
              <a:rPr lang="en-US" altLang="zh-CN" sz="3600" dirty="0"/>
              <a:t> it never happen...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127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1_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7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8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285</TotalTime>
  <Words>540</Words>
  <Application>Microsoft Office PowerPoint</Application>
  <PresentationFormat>宽屏</PresentationFormat>
  <Paragraphs>70</Paragraphs>
  <Slides>32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32</vt:i4>
      </vt:variant>
    </vt:vector>
  </HeadingPairs>
  <TitlesOfParts>
    <vt:vector size="55" baseType="lpstr">
      <vt:lpstr>方正舒体</vt:lpstr>
      <vt:lpstr>华文彩云</vt:lpstr>
      <vt:lpstr>华文仿宋</vt:lpstr>
      <vt:lpstr>宋体</vt:lpstr>
      <vt:lpstr>幼圆</vt:lpstr>
      <vt:lpstr>Arial</vt:lpstr>
      <vt:lpstr>Calibri</vt:lpstr>
      <vt:lpstr>Calibri Light</vt:lpstr>
      <vt:lpstr>Century Gothic</vt:lpstr>
      <vt:lpstr>Garamond</vt:lpstr>
      <vt:lpstr>Trebuchet MS</vt:lpstr>
      <vt:lpstr>Tw Cen MT</vt:lpstr>
      <vt:lpstr>Tw Cen MT Condensed</vt:lpstr>
      <vt:lpstr>Wingdings 3</vt:lpstr>
      <vt:lpstr>1_环保</vt:lpstr>
      <vt:lpstr>1_积分</vt:lpstr>
      <vt:lpstr>Office 主题</vt:lpstr>
      <vt:lpstr>Office Theme</vt:lpstr>
      <vt:lpstr>1_Office Theme</vt:lpstr>
      <vt:lpstr>电路</vt:lpstr>
      <vt:lpstr>切片</vt:lpstr>
      <vt:lpstr>离子</vt:lpstr>
      <vt:lpstr>回顾</vt:lpstr>
      <vt:lpstr>PowerPoint 演示文稿</vt:lpstr>
      <vt:lpstr>Warming up game~~</vt:lpstr>
      <vt:lpstr>PowerPoint 演示文稿</vt:lpstr>
      <vt:lpstr>Part 1</vt:lpstr>
      <vt:lpstr>PowerPoint 演示文稿</vt:lpstr>
      <vt:lpstr>PowerPoint 演示文稿</vt:lpstr>
      <vt:lpstr>PowerPoint 演示文稿</vt:lpstr>
      <vt:lpstr>Crayon Shin-chan: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Hoop rolling:</vt:lpstr>
      <vt:lpstr>Part 2</vt:lpstr>
      <vt:lpstr>The popularization of knowledge</vt:lpstr>
      <vt:lpstr>PowerPoint 演示文稿</vt:lpstr>
      <vt:lpstr>PowerPoint 演示文稿</vt:lpstr>
      <vt:lpstr>Part 3</vt:lpstr>
      <vt:lpstr>How time flies!</vt:lpstr>
      <vt:lpstr>PowerPoint 演示文稿</vt:lpstr>
      <vt:lpstr>This is …</vt:lpstr>
      <vt:lpstr>This is …</vt:lpstr>
      <vt:lpstr>This is …</vt:lpstr>
      <vt:lpstr>PowerPoint 演示文稿</vt:lpstr>
      <vt:lpstr>This is …</vt:lpstr>
      <vt:lpstr>This is …</vt:lpstr>
      <vt:lpstr>This is …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Reborn</dc:creator>
  <cp:lastModifiedBy>Reborn</cp:lastModifiedBy>
  <cp:revision>34</cp:revision>
  <dcterms:created xsi:type="dcterms:W3CDTF">2014-11-02T13:41:52Z</dcterms:created>
  <dcterms:modified xsi:type="dcterms:W3CDTF">2014-11-04T16:34:22Z</dcterms:modified>
</cp:coreProperties>
</file>